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378" r:id="rId18"/>
    <p:sldId id="457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3" r:id="rId38"/>
    <p:sldId id="442" r:id="rId39"/>
    <p:sldId id="444" r:id="rId40"/>
    <p:sldId id="445" r:id="rId41"/>
    <p:sldId id="428" r:id="rId42"/>
    <p:sldId id="429" r:id="rId43"/>
    <p:sldId id="430" r:id="rId44"/>
    <p:sldId id="431" r:id="rId45"/>
    <p:sldId id="446" r:id="rId46"/>
    <p:sldId id="447" r:id="rId47"/>
    <p:sldId id="448" r:id="rId48"/>
    <p:sldId id="449" r:id="rId49"/>
    <p:sldId id="450" r:id="rId50"/>
    <p:sldId id="452" r:id="rId51"/>
    <p:sldId id="453" r:id="rId52"/>
    <p:sldId id="454" r:id="rId53"/>
    <p:sldId id="45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378"/>
            <p14:sldId id="457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https://docs.google.com/document/d/1pyLPfNKUhSgQVNBADxdnVxjIxwGLy_YeHsPr6uATdbM/edit?usp=sharing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 I </a:t>
            </a:r>
            <a:r>
              <a:rPr lang="en-US" dirty="0" err="1"/>
              <a:t>naslova</a:t>
            </a:r>
            <a:r>
              <a:rPr lang="en-US" dirty="0"/>
              <a:t> </a:t>
            </a:r>
            <a:r>
              <a:rPr lang="en-US" dirty="0" err="1"/>
              <a:t>koristitie</a:t>
            </a:r>
            <a:r>
              <a:rPr lang="en-US" dirty="0"/>
              <a:t> id-eve </a:t>
            </a:r>
            <a:r>
              <a:rPr lang="en-US" dirty="0" err="1"/>
              <a:t>sada</a:t>
            </a:r>
            <a:r>
              <a:rPr lang="en-US" dirty="0"/>
              <a:t>, I </a:t>
            </a:r>
            <a:r>
              <a:rPr lang="en-US" dirty="0" err="1"/>
              <a:t>prebacite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</a:t>
            </a:r>
            <a:r>
              <a:rPr lang="en-US" dirty="0" err="1"/>
              <a:t>poseban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-u </a:t>
            </a:r>
            <a:r>
              <a:rPr lang="en-US" dirty="0" err="1"/>
              <a:t>svojoj</a:t>
            </a:r>
            <a:r>
              <a:rPr lang="en-US" dirty="0"/>
              <a:t>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knjiznicu</a:t>
            </a:r>
            <a:r>
              <a:rPr lang="en-US" dirty="0"/>
              <a:t>, </a:t>
            </a:r>
            <a:r>
              <a:rPr lang="en-US" dirty="0" err="1"/>
              <a:t>implementirajte</a:t>
            </a:r>
            <a:r>
              <a:rPr lang="en-US" dirty="0"/>
              <a:t> flask-</a:t>
            </a:r>
            <a:r>
              <a:rPr lang="en-US" dirty="0" err="1"/>
              <a:t>smorest</a:t>
            </a:r>
            <a:r>
              <a:rPr lang="en-US" dirty="0"/>
              <a:t> I </a:t>
            </a:r>
            <a:r>
              <a:rPr lang="en-US" dirty="0" err="1"/>
              <a:t>implmentirajte</a:t>
            </a:r>
            <a:r>
              <a:rPr lang="en-US" dirty="0"/>
              <a:t> abort </a:t>
            </a:r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679" y="4931763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12531</TotalTime>
  <Words>1908</Words>
  <Application>Microsoft Office PowerPoint</Application>
  <PresentationFormat>Widescreen</PresentationFormat>
  <Paragraphs>258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388</cp:revision>
  <dcterms:created xsi:type="dcterms:W3CDTF">2021-08-14T09:32:24Z</dcterms:created>
  <dcterms:modified xsi:type="dcterms:W3CDTF">2025-06-09T20:52:44Z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